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696" r:id="rId3"/>
  </p:sldMasterIdLst>
  <p:sldIdLst>
    <p:sldId id="256" r:id="rId4"/>
    <p:sldId id="258" r:id="rId5"/>
    <p:sldId id="259" r:id="rId6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1" d="100"/>
          <a:sy n="31" d="100"/>
        </p:scale>
        <p:origin x="1362" y="84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71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40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2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1EFAB-E6C5-493F-BAF9-B4F9A263B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0650"/>
            <a:ext cx="9144000" cy="5659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D3910A-9519-4ED9-9B1A-612B355F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537575"/>
            <a:ext cx="9144000" cy="3925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A5743E-ED63-405F-89F9-B22AA743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FFE08-5ECE-4B69-87CD-95537BF2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92C23E-15F1-41CD-BB23-9F08A2DC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73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6DF13-2D13-440F-873A-062CE3BC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004B79-CAB1-497B-8C4F-9504E43A9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E66E75-86A1-459D-A510-7BAC14BD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33F4ED-44A2-4D8E-B98C-2C8B5DEC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F5460D-F847-462F-AF2C-966D17DF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83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AC997-1DAB-4B0C-AD01-57472169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2888"/>
            <a:ext cx="10515600" cy="6761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D86C21-ED05-43DC-A141-B503E3F73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879138"/>
            <a:ext cx="10515600" cy="355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F5162B-A2D2-43AE-BBA1-EB251995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9295A8-97FA-431E-B4A8-AABA1E8C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A370D-04D2-4480-B074-85B076B2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03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55455-8530-48F0-9229-9323EF54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6848B2-70A1-4E0C-9526-D46E00E1D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27525"/>
            <a:ext cx="5181600" cy="10313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F48F53-F106-4EFF-A8AB-8F58C063C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27525"/>
            <a:ext cx="5181600" cy="10313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172E61-2E0C-415B-826F-780DB203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BFF646-46CC-4698-B102-4D1C561F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53FD6B-2F14-43DF-813D-2E64CF89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59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263D4-3331-4164-984A-82FA802D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5188"/>
            <a:ext cx="10515600" cy="31416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E0F754-19DB-4C4A-A6E7-74D4C115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984625"/>
            <a:ext cx="5157787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91E654-5E10-4F77-B1C7-2AC7D5C90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5937250"/>
            <a:ext cx="5157787" cy="8734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C906DB-7B48-4835-AF63-FC98AB4E8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84625"/>
            <a:ext cx="5183188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138C93-BD27-4CA9-B685-435BFC3F7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5937250"/>
            <a:ext cx="5183188" cy="8734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F0E56D-EC94-4F71-89B9-D22A4513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F7D3376-3326-4BA0-9023-D8EBD661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64A8DF-D8B3-40B3-BAED-ECEBE963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95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9B87B-3C65-4EC6-AB08-8C5A3C6D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E1CC60-F506-4279-97A1-9E8B354D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F6BF76-88F6-46BB-8744-1205AEBC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F41FFB-3492-4BE5-9950-9732ED6F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11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1D1041-88B1-4BD1-892A-BB42F91B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B835B0-0465-4E9F-8FA8-0AE1E1FD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3C5222-54A3-491A-8E4F-BC8BC228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7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09AFB-C1F6-4D60-BC27-C1829426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874AE-2AC8-416F-99E6-5FA838455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286D96-7854-46DC-87C2-BDCF89981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87FEED-F336-4A4E-8112-BF76E749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37F0B4-244E-4D9E-B9BE-9023F16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FA13FB-D1E3-4BB9-833F-16EE4EC8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03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45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36147-3F98-4A87-A110-80CBC9A5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E5B7B1-5505-4220-A15D-40D5916B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6AF25E-B056-4C8A-97A6-2FD35664B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C0127A-4435-46B9-81F3-CD4D9889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AFD638-ADE5-40F4-9F19-A7879A48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FDDE22-819C-4BB5-9319-2FEB6A54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156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92E6F-5A74-4804-85E2-29640EBF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B42732-4537-4952-BD3D-967C3619F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33854-616A-48F2-971D-D08493B3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F38867-D698-43AA-AD55-62BCCC4A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231E0-AE80-4634-92CC-B972D536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94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A96D69-37A4-45C7-9A7D-A2FCB5552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65188"/>
            <a:ext cx="2628900" cy="137763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8BC052-AE50-4952-9F76-41EB1C90C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5188"/>
            <a:ext cx="7734300" cy="137763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5681A4-9AA6-4884-AA3A-02005E58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C0EB7-8238-4E62-B513-30924DB8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45BF19-70FA-4DDE-87A2-CC90502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757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90064-9AD4-473A-842D-5EAE80FD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0650"/>
            <a:ext cx="9144000" cy="5659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E952E6-0072-45D8-AE01-0D66908DC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537575"/>
            <a:ext cx="9144000" cy="3925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C33674-3DEC-4D9E-9345-39EB6ED1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88B54B-1AE1-429E-BA06-DD152883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1520DC-A8F3-48FA-83BD-EE36FF06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14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E19B5-A500-429C-B7C5-7648816F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C1DC2-F876-4F3F-9047-5C623096B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852007-7961-4569-A555-63C72CDD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C4712F-0D93-44EC-A5D3-51373D1E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F6E657-2009-41A1-81B4-885894D4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865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53CFE-1574-48B2-8F61-D9614ED0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2888"/>
            <a:ext cx="10515600" cy="6761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FEB1F3-35CF-4471-B90D-6F42C428B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879138"/>
            <a:ext cx="10515600" cy="355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A6A88-6B57-4B80-B23F-BBCB48EB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4D0E6B-1FF8-4BF3-BA26-2FB84D40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6B6FEC-7055-4AAD-B803-BAA22245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9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698AC-1CCD-4196-8EFC-84CA9653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C51C74-4741-46DC-B66D-938A24AEE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27525"/>
            <a:ext cx="5181600" cy="10313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796A33-AFF9-4FE8-9D90-29BC31240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27525"/>
            <a:ext cx="5181600" cy="10313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52E063-5619-4E79-8941-48C940B3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5916F6-D466-4B34-83EB-5FEA71EE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549776-BD07-4886-9629-DB5C14EE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84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92BF7-E62E-44CC-97BB-9BBAFC6F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5188"/>
            <a:ext cx="10515600" cy="31416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FE260-2794-43BC-A117-C7366FF58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984625"/>
            <a:ext cx="5157787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72E78D-074A-4DE8-80D7-DDA7CB2DD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5937250"/>
            <a:ext cx="5157787" cy="8734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1DD4BD-AC25-43AE-97F7-CB25F1892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84625"/>
            <a:ext cx="5183188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AEEBC9-F8FB-4D37-99CD-722EE9887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5937250"/>
            <a:ext cx="5183188" cy="8734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C22A26-7A78-4C4C-A2F8-FAC2A6A2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AFF717-B94D-4D44-8D75-88E735A9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2C371C-DD41-4EE8-93B9-4E41F7F0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725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F5452-2B7F-4555-B801-6F05D548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E65356-4452-4575-9DC5-2BE5356F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0A2173-458E-4985-9F0B-8C1992B9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4E4134-F7F4-4A6D-83D0-0B195062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34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1EF606-0427-4B10-A9CB-2A4023E9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DC5CA9-47D0-490D-B2D0-A34256B4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253892-848A-49F1-9BD7-862BF73B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77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946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00AEB-DB7A-43CB-8DB0-D168AA69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643043-8390-460B-829E-DE3E0E3E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667616-2587-4463-9350-ED917AA3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5F6A74-3D25-4043-91B0-DF81D1BE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E1FE8B-86D8-4593-BDA0-DA563870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7167A7-774C-4617-8C03-20D568B6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754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E67A5-10C6-4873-A075-73F190F9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5061BE-4DA1-4BCE-9AED-234D253BA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8173EB-85F4-467B-B58F-E9949F397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EDB4C3-406A-476A-B011-43AE6936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9206FE-869F-4755-B166-C6C1F1D4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1BA8AE-2A0F-413A-9EC9-57D42C47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29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19A6B-F8A2-4CDD-97A6-D3F5F21B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03143B-001F-4DE4-B32F-9E5065147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8052C0-08CA-4566-B1A1-CEFCD9C0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E6C72E-6D21-45E0-98FC-96F8C575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EB4FB5-3ACC-4491-99A1-2AAE84E9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453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7E283E-D4D9-42E1-9C94-53AEC089C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65188"/>
            <a:ext cx="2628900" cy="137763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522279-51D2-41BD-8C17-8401701AD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5188"/>
            <a:ext cx="7734300" cy="137763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F05DEA-78F0-4D93-A25C-B42C025C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771A21-613C-470F-B9B2-7406AB54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C849FF-0216-4B7B-A390-BD47994F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01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36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97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84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26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81DE-4FEC-4EF4-9116-65608B6971C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4243-6C44-4DB0-8731-15D02C075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8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735D47-80C2-461C-BE3F-A4D5B912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F2F54A-F910-46BA-B3D4-A4C4DFEE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191B25-A1EA-4782-A1B8-EEB316D3F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C8AD-2888-4105-90A4-6811BD6468B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096D79-2E82-44B2-8F2B-6E87AC98E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5066963"/>
            <a:ext cx="41148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F1731-C9CD-40FF-A2FE-465A9DF76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5108-436C-4885-962B-2AE1A944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85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74CFC9-7F5A-479D-929B-B2914760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3121A2-DC5F-43B4-80AA-BFF614532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E5550-5F96-4C2A-AAE2-AF9E7698E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8983-B942-4BA1-A0F4-D4304200D2FD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1E528-5E7B-4CB2-BDD6-765B0211B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5066963"/>
            <a:ext cx="41148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CDA6D-D2AC-49C5-9EEC-640B29D34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BEBA-494A-484C-A74B-7CB0B2EC8D0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744D86-5BCF-4C1F-B487-5D452A93E3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7" y="4648467"/>
            <a:ext cx="7155186" cy="93194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3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8385130-BBA3-4CA2-963B-B19407467B2A}"/>
              </a:ext>
            </a:extLst>
          </p:cNvPr>
          <p:cNvSpPr txBox="1"/>
          <p:nvPr/>
        </p:nvSpPr>
        <p:spPr>
          <a:xfrm>
            <a:off x="0" y="127388"/>
            <a:ext cx="121920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TOURNOI du chapeau</a:t>
            </a:r>
          </a:p>
          <a:p>
            <a:pPr algn="ctr"/>
            <a:r>
              <a:rPr lang="fr-FR" sz="8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du CBRC</a:t>
            </a:r>
          </a:p>
          <a:p>
            <a:pPr algn="ctr"/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fr-FR" sz="11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26" name="Picture 2" descr="Reims bis">
            <a:extLst>
              <a:ext uri="{FF2B5EF4-FFF2-40B4-BE49-F238E27FC236}">
                <a16:creationId xmlns:a16="http://schemas.microsoft.com/office/drawing/2014/main" id="{9E3DE5E3-AE3E-4105-B544-ECE4C4333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57" y="14829866"/>
            <a:ext cx="2521761" cy="12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CFBA6D9-48D6-4AF3-8598-664ECEC69159}"/>
              </a:ext>
            </a:extLst>
          </p:cNvPr>
          <p:cNvSpPr txBox="1"/>
          <p:nvPr/>
        </p:nvSpPr>
        <p:spPr>
          <a:xfrm>
            <a:off x="3245063" y="15021943"/>
            <a:ext cx="769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ritannic Bold" panose="020B0903060703020204" pitchFamily="34" charset="0"/>
              </a:rPr>
              <a:t>06 17 29 45 94 /06 88 38 40 10</a:t>
            </a:r>
          </a:p>
          <a:p>
            <a:pPr algn="ctr"/>
            <a:r>
              <a:rPr lang="fr-FR" sz="2400" dirty="0">
                <a:latin typeface="Britannic Bold" panose="020B0903060703020204" pitchFamily="34" charset="0"/>
              </a:rPr>
              <a:t>6, rue Léon </a:t>
            </a:r>
            <a:r>
              <a:rPr lang="fr-FR" sz="2400" dirty="0" err="1">
                <a:latin typeface="Britannic Bold" panose="020B0903060703020204" pitchFamily="34" charset="0"/>
              </a:rPr>
              <a:t>Patoux</a:t>
            </a:r>
            <a:r>
              <a:rPr lang="fr-FR" sz="2400" dirty="0">
                <a:latin typeface="Britannic Bold" panose="020B0903060703020204" pitchFamily="34" charset="0"/>
              </a:rPr>
              <a:t>     </a:t>
            </a:r>
            <a:r>
              <a:rPr lang="fr-FR" sz="2400" dirty="0">
                <a:latin typeface="Book Antiqua" panose="02040602050305030304" pitchFamily="18" charset="0"/>
              </a:rPr>
              <a:t>www.cbrc51.fr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291BC9D-341B-4FAC-98F4-76985987F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9" y="1505040"/>
            <a:ext cx="2124981" cy="11049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70C748-1415-4F1C-8D4B-2E82BF704EA0}"/>
              </a:ext>
            </a:extLst>
          </p:cNvPr>
          <p:cNvSpPr txBox="1"/>
          <p:nvPr/>
        </p:nvSpPr>
        <p:spPr>
          <a:xfrm>
            <a:off x="1104713" y="3858521"/>
            <a:ext cx="106190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Elephant" panose="02020904090505020303" pitchFamily="18" charset="0"/>
              </a:rPr>
              <a:t>   </a:t>
            </a:r>
            <a:r>
              <a:rPr lang="fr-FR" sz="7200" dirty="0">
                <a:latin typeface="Bernard MT Condensed" panose="02050806060905020404" pitchFamily="18" charset="0"/>
              </a:rPr>
              <a:t>Tournoi suivi d’un gouter crêpes et gaufres</a:t>
            </a:r>
          </a:p>
          <a:p>
            <a:pPr algn="ctr"/>
            <a:r>
              <a:rPr lang="fr-FR" sz="6600" dirty="0">
                <a:latin typeface="Cooper Black" panose="0208090404030B020404" pitchFamily="18" charset="0"/>
              </a:rPr>
              <a:t>mercredi 13 mars 2024</a:t>
            </a:r>
            <a:endParaRPr lang="fr-FR" sz="6600" dirty="0">
              <a:latin typeface="Bernard MT Condensed" panose="02050806060905020404" pitchFamily="18" charset="0"/>
            </a:endParaRPr>
          </a:p>
          <a:p>
            <a:pPr algn="ctr"/>
            <a:endParaRPr lang="fr-FR" sz="4000" dirty="0">
              <a:latin typeface="Cooper Black" panose="0208090404030B020404" pitchFamily="18" charset="0"/>
            </a:endParaRPr>
          </a:p>
          <a:p>
            <a:pPr algn="ctr"/>
            <a:r>
              <a:rPr lang="fr-FR" sz="4800" dirty="0">
                <a:latin typeface="Cooper Black" panose="0208090404030B020404" pitchFamily="18" charset="0"/>
              </a:rPr>
              <a:t>14 h</a:t>
            </a:r>
            <a:r>
              <a:rPr lang="fr-FR" sz="3600" dirty="0">
                <a:latin typeface="Constantia" panose="02030602050306030303" pitchFamily="18" charset="0"/>
              </a:rPr>
              <a:t>       </a:t>
            </a:r>
            <a:r>
              <a:rPr lang="fr-FR" sz="5400" dirty="0">
                <a:latin typeface="Constantia" panose="02030602050306030303" pitchFamily="18" charset="0"/>
              </a:rPr>
              <a:t> 1 ticket</a:t>
            </a:r>
            <a:endParaRPr lang="fr-FR" sz="4400" dirty="0">
              <a:latin typeface="Constantia" panose="02030602050306030303" pitchFamily="18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291BC9D-341B-4FAC-98F4-76985987F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61" y="1505040"/>
            <a:ext cx="2124981" cy="1104990"/>
          </a:xfrm>
          <a:prstGeom prst="rect">
            <a:avLst/>
          </a:prstGeom>
        </p:spPr>
      </p:pic>
      <p:pic>
        <p:nvPicPr>
          <p:cNvPr id="1029" name="Picture 5" descr="illustrations, cliparts, dessins animés et icônes de illustration de chandeleur plat illustration vectorielle - crê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511841"/>
            <a:ext cx="6004258" cy="60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eux douces gaufres -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58" y="9491411"/>
            <a:ext cx="5639206" cy="404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075A506-78E4-6DEE-06A5-F616961CF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7357" y="14750960"/>
            <a:ext cx="1463658" cy="1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8385130-BBA3-4CA2-963B-B19407467B2A}"/>
              </a:ext>
            </a:extLst>
          </p:cNvPr>
          <p:cNvSpPr txBox="1"/>
          <p:nvPr/>
        </p:nvSpPr>
        <p:spPr>
          <a:xfrm>
            <a:off x="0" y="127388"/>
            <a:ext cx="1219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TOURNOI du chapeau</a:t>
            </a:r>
          </a:p>
          <a:p>
            <a:pPr algn="ctr"/>
            <a:r>
              <a:rPr lang="fr-FR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du CBRC</a:t>
            </a:r>
          </a:p>
          <a:p>
            <a:pPr algn="ctr"/>
            <a:r>
              <a:rPr lang="fr-FR" sz="5400" dirty="0">
                <a:latin typeface="Cooper Black" panose="0208090404030B020404" pitchFamily="18" charset="0"/>
              </a:rPr>
              <a:t> 13 mars 2024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291BC9D-341B-4FAC-98F4-76985987F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9" y="1505040"/>
            <a:ext cx="2124981" cy="11049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291BC9D-341B-4FAC-98F4-76985987F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61" y="1505040"/>
            <a:ext cx="2124981" cy="1104990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46194"/>
              </p:ext>
            </p:extLst>
          </p:nvPr>
        </p:nvGraphicFramePr>
        <p:xfrm>
          <a:off x="523874" y="3359042"/>
          <a:ext cx="11144251" cy="126353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3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4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Joueur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  <a:r>
                        <a:rPr lang="fr-FR" baseline="30000" dirty="0"/>
                        <a:t>ère</a:t>
                      </a:r>
                      <a:r>
                        <a:rPr lang="fr-FR" baseline="0" dirty="0"/>
                        <a:t> série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  <a:r>
                        <a:rPr lang="fr-FR" baseline="30000" dirty="0"/>
                        <a:t>ème</a:t>
                      </a:r>
                      <a:r>
                        <a:rPr lang="fr-FR" baseline="0" dirty="0"/>
                        <a:t> série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-4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série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93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8385130-BBA3-4CA2-963B-B19407467B2A}"/>
              </a:ext>
            </a:extLst>
          </p:cNvPr>
          <p:cNvSpPr txBox="1"/>
          <p:nvPr/>
        </p:nvSpPr>
        <p:spPr>
          <a:xfrm>
            <a:off x="0" y="127388"/>
            <a:ext cx="1219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TOURNOI du chapeau</a:t>
            </a:r>
          </a:p>
          <a:p>
            <a:pPr algn="ctr"/>
            <a:r>
              <a:rPr lang="fr-FR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du CBRC</a:t>
            </a:r>
          </a:p>
          <a:p>
            <a:pPr algn="ctr"/>
            <a:r>
              <a:rPr lang="fr-FR" sz="5400" dirty="0">
                <a:latin typeface="Cooper Black" panose="0208090404030B020404" pitchFamily="18" charset="0"/>
              </a:rPr>
              <a:t> 13 mars 2024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291BC9D-341B-4FAC-98F4-76985987F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9" y="1505040"/>
            <a:ext cx="2124981" cy="11049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291BC9D-341B-4FAC-98F4-76985987F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61" y="1505040"/>
            <a:ext cx="2124981" cy="1104990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72644"/>
              </p:ext>
            </p:extLst>
          </p:nvPr>
        </p:nvGraphicFramePr>
        <p:xfrm>
          <a:off x="523874" y="3359042"/>
          <a:ext cx="11144251" cy="126353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3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4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Joueur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  <a:r>
                        <a:rPr lang="fr-FR" baseline="30000" dirty="0"/>
                        <a:t>ère</a:t>
                      </a:r>
                      <a:r>
                        <a:rPr lang="fr-FR" baseline="0" dirty="0"/>
                        <a:t> série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  <a:r>
                        <a:rPr lang="fr-FR" baseline="30000" dirty="0"/>
                        <a:t>ème</a:t>
                      </a:r>
                      <a:r>
                        <a:rPr lang="fr-FR" baseline="0" dirty="0"/>
                        <a:t> série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-4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série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7938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74</Words>
  <Application>Microsoft Office PowerPoint</Application>
  <PresentationFormat>Personnalisé</PresentationFormat>
  <Paragraphs>22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5" baseType="lpstr">
      <vt:lpstr>Arial</vt:lpstr>
      <vt:lpstr>Bernard MT Condensed</vt:lpstr>
      <vt:lpstr>Book Antiqua</vt:lpstr>
      <vt:lpstr>Britannic Bold</vt:lpstr>
      <vt:lpstr>Calibri</vt:lpstr>
      <vt:lpstr>Calibri Light</vt:lpstr>
      <vt:lpstr>Constantia</vt:lpstr>
      <vt:lpstr>Cooper Black</vt:lpstr>
      <vt:lpstr>Elephant</vt:lpstr>
      <vt:lpstr>Thème Office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besostri</dc:creator>
  <cp:lastModifiedBy>sylvie besostri</cp:lastModifiedBy>
  <cp:revision>16</cp:revision>
  <cp:lastPrinted>2022-12-03T11:01:00Z</cp:lastPrinted>
  <dcterms:created xsi:type="dcterms:W3CDTF">2022-03-03T18:33:29Z</dcterms:created>
  <dcterms:modified xsi:type="dcterms:W3CDTF">2024-02-08T17:50:07Z</dcterms:modified>
</cp:coreProperties>
</file>